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Now the Green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Blade Riseth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John MacLeod Campbell Crum, alt.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Medieval French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Harmony: Marcel Dupr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é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Now the green blade riseth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from the buried grain,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Wheat that in dark earth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many days has lain;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lives again,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with the dead has been: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come again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like wheat that springeth green.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grave they laid him,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Love by hatred slain,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Thinking that never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 would wake again,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Laid in the earth,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like grain that sleeps unseen: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come again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like wheat that springeth green.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our hearts are wintry,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grieving, or in pain,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Love’s touch can call us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back to life again,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Field of our hearts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dead and bare have been: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come again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like wheat that springeth green.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